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94" autoAdjust="0"/>
    <p:restoredTop sz="94660"/>
  </p:normalViewPr>
  <p:slideViewPr>
    <p:cSldViewPr snapToGrid="0">
      <p:cViewPr varScale="1">
        <p:scale>
          <a:sx n="80" d="100"/>
          <a:sy n="80" d="100"/>
        </p:scale>
        <p:origin x="49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9DE12-1505-4E67-B0F5-7F775D0A27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B174EE-B2BC-4A4E-88BC-6E7B1B74BB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5D1BBB-24EA-4C2F-B5D5-1051BE293E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868E6-B2CD-4324-89AC-F0B0932FA8CF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930E39-DCFC-4AF5-9E55-4B6DF4A68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EA4CC1-7F72-46F6-9943-99526A13C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2DBE7-826C-4D4A-BFCA-4BE3738AC7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4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8FF77B-CDC0-444E-9605-7AA88C077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E2FF06-553A-4F4F-A8D7-894D85AA66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AECA3A-2708-4DE8-AF8B-91800EAB6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868E6-B2CD-4324-89AC-F0B0932FA8CF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FAA208-00D5-4F8B-AAFE-225A2A3EF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A2F7DD-FF37-4BF5-B78C-0CEF2AA7C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2DBE7-826C-4D4A-BFCA-4BE3738AC7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289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89D58CF-7E8B-4DBF-813E-450C77D514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DB41FC-9166-4E86-9905-167F7E7171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A5C832-98D6-4069-938D-E646C40304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868E6-B2CD-4324-89AC-F0B0932FA8CF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0DF0B6-14BB-411F-8964-9FDFDAD94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F63EDC-1FE5-4308-8112-E99339504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2DBE7-826C-4D4A-BFCA-4BE3738AC7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121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176AC6-3C72-4F4F-A0F2-264C438295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61E6D1-39D2-4796-976A-7A4F7B8E87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53DA3E-B531-435D-BBB1-C76935ADA3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868E6-B2CD-4324-89AC-F0B0932FA8CF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38C7C4-36FF-4956-B361-59CACBE05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2E8CE6-E5D4-4C0C-A788-9182FF568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2DBE7-826C-4D4A-BFCA-4BE3738AC7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273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B64A5C-C07D-4AF1-A8E7-408DB65D7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A27BAA-C4A3-44C6-AD08-36BFCB8D31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BB6B2-BD5C-4D7A-916F-D9EF3CF0B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868E6-B2CD-4324-89AC-F0B0932FA8CF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082EEC-A56B-489F-BD88-EB6DFEBCC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AF2EDE-0A62-4380-988E-C00A5B0B9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2DBE7-826C-4D4A-BFCA-4BE3738AC7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637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3D7329-E316-4F22-8B97-D102D8EA6D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25F679-CDFC-4C94-B383-FE63663209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CDD136-0D4F-47B3-A25C-582084CAF3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B59183-E55E-46B6-A4AA-14E74A451E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868E6-B2CD-4324-89AC-F0B0932FA8CF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87A16C-12A3-4E2C-A6BC-2A1CFDB152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C32E36-169A-4EB5-9DAB-A848B3B4A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2DBE7-826C-4D4A-BFCA-4BE3738AC7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829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341C50-5A84-4ACC-853F-3378F8720D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5BAC9A-317D-44DB-9953-EA11773B20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7E2CBF-D052-4CC3-9F20-47B445C3E8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475AE83-072A-4EBE-86B8-998A39DFA9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6A0D71E-20A3-4E07-9B18-3869E9AD78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01D284C-5B79-4CA9-A3E0-C14E4BDAA9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868E6-B2CD-4324-89AC-F0B0932FA8CF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529DD5B-4265-4B58-93CE-6B18D216CE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90C21A3-706B-4CAA-B1D6-4BA6C7F98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2DBE7-826C-4D4A-BFCA-4BE3738AC7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049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982602-58D9-48B5-87ED-E232553787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A9B716-1CB7-406C-989A-A5B992F25F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868E6-B2CD-4324-89AC-F0B0932FA8CF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FB0544-0DBA-4497-9E2B-F84544B5C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A837D9-E2AF-4FA9-8291-D3CBCF5F7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2DBE7-826C-4D4A-BFCA-4BE3738AC7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171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336FD0-BAA5-44AB-81E3-BAC82A046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868E6-B2CD-4324-89AC-F0B0932FA8CF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56658D4-C7CA-4294-AF0F-F998296E2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31B542-8B8A-45E6-9E1D-2F2F94E97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2DBE7-826C-4D4A-BFCA-4BE3738AC7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409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5B87FF-918A-4880-A2F7-CCBE16F09C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D1CB52-5ADE-4139-85CF-E79A1E9016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896403-4F08-4764-A7A9-864D031764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28CCA4-99E5-49C4-A408-211DF1CDBB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868E6-B2CD-4324-89AC-F0B0932FA8CF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6494B5-40F1-4785-850F-60D1867BE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C594DC-56FD-40A3-B345-403D894F3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2DBE7-826C-4D4A-BFCA-4BE3738AC7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905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FD3D45-461A-4B9B-865A-FA90618D6B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E9C7E45-A812-4329-9725-3D4CB5CEE6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855398-D604-4833-935E-688D293965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7DABB5-67A9-4824-935A-E6987C0F83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868E6-B2CD-4324-89AC-F0B0932FA8CF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DE9CEB-1577-41BC-9CBB-27815213EC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EA4EBC-D111-49C7-86D6-4D1625069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2DBE7-826C-4D4A-BFCA-4BE3738AC7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3945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ECD2114-F278-405D-B4FF-4AE4EE68A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FD753A-87CD-4FC0-8C68-F9D663D502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2342B5-1FE3-44CA-A01F-88AF92C050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8868E6-B2CD-4324-89AC-F0B0932FA8CF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CFF2E6-7BEA-42D2-8810-AEE6D0CA55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7D922C-EDD6-47B2-A59F-EE8222A648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72DBE7-826C-4D4A-BFCA-4BE3738AC7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960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urdue-edu.zoom.us/j/94821751618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">
            <a:extLst>
              <a:ext uri="{FF2B5EF4-FFF2-40B4-BE49-F238E27FC236}">
                <a16:creationId xmlns:a16="http://schemas.microsoft.com/office/drawing/2014/main" id="{4C04B8A8-F486-68CC-00DE-FA47A9560E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0375" y="1342086"/>
            <a:ext cx="758669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5600" b="1" dirty="0">
                <a:latin typeface="Lucida Calligraphy"/>
              </a:rPr>
              <a:t>Melanie Bergman</a:t>
            </a:r>
            <a:endParaRPr lang="en-US" sz="5600" b="1" dirty="0">
              <a:latin typeface="Lucida Calligraphy" pitchFamily="66" charset="0"/>
            </a:endParaRPr>
          </a:p>
        </p:txBody>
      </p:sp>
      <p:sp>
        <p:nvSpPr>
          <p:cNvPr id="5" name="Text Box 10">
            <a:extLst>
              <a:ext uri="{FF2B5EF4-FFF2-40B4-BE49-F238E27FC236}">
                <a16:creationId xmlns:a16="http://schemas.microsoft.com/office/drawing/2014/main" id="{D76057C8-EB17-0751-A25D-C3C40F3AD6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3703" y="2465316"/>
            <a:ext cx="761484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2400" b="1" dirty="0">
                <a:latin typeface="Verdana"/>
                <a:ea typeface="Verdana"/>
              </a:rPr>
              <a:t>Monday, July 8, 2024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latin typeface="Verdana"/>
                <a:ea typeface="Verdana"/>
              </a:rPr>
              <a:t>10:00 a.m. CRTN 1042</a:t>
            </a: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Box 8">
            <a:extLst>
              <a:ext uri="{FF2B5EF4-FFF2-40B4-BE49-F238E27FC236}">
                <a16:creationId xmlns:a16="http://schemas.microsoft.com/office/drawing/2014/main" id="{BDDA8F0D-F3FF-7160-E359-4B405F1278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7351" y="4482736"/>
            <a:ext cx="1143464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2400" b="1" dirty="0">
                <a:latin typeface="Times New Roman"/>
                <a:cs typeface="Times New Roman"/>
              </a:rPr>
              <a:t>“Neuroendocrine Profiles of Pekin Ducks Associated with Positive and Negative Affective States.”</a:t>
            </a:r>
            <a:endParaRPr lang="en-US" sz="2400" dirty="0">
              <a:cs typeface="Calibri" panose="020F0502020204030204"/>
            </a:endParaRPr>
          </a:p>
        </p:txBody>
      </p:sp>
      <p:sp>
        <p:nvSpPr>
          <p:cNvPr id="7" name="Text Box 7">
            <a:extLst>
              <a:ext uri="{FF2B5EF4-FFF2-40B4-BE49-F238E27FC236}">
                <a16:creationId xmlns:a16="http://schemas.microsoft.com/office/drawing/2014/main" id="{3349060E-5931-72CF-0E64-7033A16355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8777" y="5355472"/>
            <a:ext cx="341952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40" tIns="45720" rIns="91440" bIns="45720" anchor="t">
            <a:spAutoFit/>
          </a:bodyPr>
          <a:lstStyle/>
          <a:p>
            <a:pPr algn="ctr"/>
            <a:r>
              <a:rPr lang="en-US" sz="2000" b="1" dirty="0">
                <a:latin typeface="Verdana"/>
                <a:ea typeface="Verdana"/>
              </a:rPr>
              <a:t>Final Defense Seminar</a:t>
            </a:r>
            <a:endParaRPr lang="en-US" sz="1600" dirty="0"/>
          </a:p>
        </p:txBody>
      </p:sp>
      <p:sp>
        <p:nvSpPr>
          <p:cNvPr id="8" name="Text Box 9">
            <a:extLst>
              <a:ext uri="{FF2B5EF4-FFF2-40B4-BE49-F238E27FC236}">
                <a16:creationId xmlns:a16="http://schemas.microsoft.com/office/drawing/2014/main" id="{346D85A1-F987-4CFD-EF8F-D6D2BFA601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5094" y="5898906"/>
            <a:ext cx="557025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1600" b="1" i="1" dirty="0">
                <a:latin typeface="Times New Roman"/>
                <a:cs typeface="Times New Roman"/>
              </a:rPr>
              <a:t>Major Advisor: Dr. Greg Fraley</a:t>
            </a:r>
            <a:endParaRPr lang="en-US" sz="1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E8B28D09-DFAD-9454-0283-1EAF69513C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874950" y="-32077"/>
            <a:ext cx="1524736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b="1" dirty="0">
                <a:latin typeface="Times New Roman"/>
                <a:cs typeface="Times New Roman"/>
              </a:rPr>
              <a:t>The Department of Animal Sciences</a:t>
            </a:r>
          </a:p>
        </p:txBody>
      </p:sp>
      <p:sp>
        <p:nvSpPr>
          <p:cNvPr id="3" name="Text Box 5">
            <a:extLst>
              <a:ext uri="{FF2B5EF4-FFF2-40B4-BE49-F238E27FC236}">
                <a16:creationId xmlns:a16="http://schemas.microsoft.com/office/drawing/2014/main" id="{F548511A-BF8F-13F8-3041-3BC833FD6E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98265" y="494428"/>
            <a:ext cx="362749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0" tIns="45720" rIns="91440" bIns="4572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>
                <a:latin typeface="Times New Roman"/>
                <a:cs typeface="Times New Roman"/>
              </a:rPr>
              <a:t>presents</a:t>
            </a:r>
            <a:endParaRPr lang="en-US" sz="3600" b="1" dirty="0">
              <a:latin typeface="Times New Roman"/>
              <a:cs typeface="Times New Roman"/>
            </a:endParaRPr>
          </a:p>
        </p:txBody>
      </p:sp>
      <p:sp>
        <p:nvSpPr>
          <p:cNvPr id="9" name="TextBox 1">
            <a:extLst>
              <a:ext uri="{FF2B5EF4-FFF2-40B4-BE49-F238E27FC236}">
                <a16:creationId xmlns:a16="http://schemas.microsoft.com/office/drawing/2014/main" id="{5E38F371-0182-1B62-2ED6-2AED7B1A46D7}"/>
              </a:ext>
            </a:extLst>
          </p:cNvPr>
          <p:cNvSpPr txBox="1"/>
          <p:nvPr/>
        </p:nvSpPr>
        <p:spPr>
          <a:xfrm>
            <a:off x="5996241" y="3439637"/>
            <a:ext cx="4669766" cy="954107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Or Join Zoom Meeting</a:t>
            </a:r>
            <a:endParaRPr lang="en-US" sz="1400" dirty="0"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1400" b="0" i="0" dirty="0">
                <a:effectLst/>
                <a:latin typeface="Arial" panose="020B0604020202020204" pitchFamily="34" charset="0"/>
                <a:cs typeface="Arial" panose="020B0604020202020204" pitchFamily="34" charset="0"/>
                <a:hlinkClick r:id="rId3" tooltip="Original URL: https://purdue-edu.zoom.us/j/94821751618. Click or tap if you trust this link."/>
              </a:rPr>
              <a:t>https://purdue-edu.zoom.us/j/94821751618</a:t>
            </a:r>
            <a:endParaRPr lang="en-US" sz="1400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Meeting ID: 948 2175 1618</a:t>
            </a:r>
            <a:endParaRPr lang="en-US" sz="1400" dirty="0"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  <a:p>
            <a:pPr algn="l"/>
            <a:endParaRPr lang="en-US" sz="1400" dirty="0">
              <a:latin typeface="Arial"/>
              <a:cs typeface="Calibri"/>
            </a:endParaRPr>
          </a:p>
        </p:txBody>
      </p:sp>
      <p:sp>
        <p:nvSpPr>
          <p:cNvPr id="11" name="Text Box 11">
            <a:extLst>
              <a:ext uri="{FF2B5EF4-FFF2-40B4-BE49-F238E27FC236}">
                <a16:creationId xmlns:a16="http://schemas.microsoft.com/office/drawing/2014/main" id="{1D1CADBF-19F3-64F3-7D77-86D4C5C1DD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135" y="6338710"/>
            <a:ext cx="336573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40" tIns="45720" rIns="91440" bIns="45720" anchor="t">
            <a:spAutoFit/>
          </a:bodyPr>
          <a:lstStyle/>
          <a:p>
            <a:r>
              <a:rPr lang="en-US" sz="1200" i="1" dirty="0">
                <a:latin typeface="Times New Roman"/>
                <a:cs typeface="Times New Roman"/>
              </a:rPr>
              <a:t>Partial Fulfillment of the Master of Science Degree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C6DF9D6-27CF-6F12-4DDB-6554EB94AC0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20" b="4220"/>
          <a:stretch/>
        </p:blipFill>
        <p:spPr>
          <a:xfrm>
            <a:off x="1861291" y="829727"/>
            <a:ext cx="2907606" cy="3526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3706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1E8022B6E4EE04C93AD0DA0B3B451CC" ma:contentTypeVersion="12" ma:contentTypeDescription="Create a new document." ma:contentTypeScope="" ma:versionID="f4ac9219c774de7cf20f71d6f347e833">
  <xsd:schema xmlns:xsd="http://www.w3.org/2001/XMLSchema" xmlns:xs="http://www.w3.org/2001/XMLSchema" xmlns:p="http://schemas.microsoft.com/office/2006/metadata/properties" xmlns:ns3="cdfddf77-a2f8-4487-b227-0e4e9f854c93" xmlns:ns4="929b79cd-87ba-4e18-9de0-293621bdc9d5" targetNamespace="http://schemas.microsoft.com/office/2006/metadata/properties" ma:root="true" ma:fieldsID="65f11e6e0ca1182bc5cd908c85c668bb" ns3:_="" ns4:_="">
    <xsd:import namespace="cdfddf77-a2f8-4487-b227-0e4e9f854c93"/>
    <xsd:import namespace="929b79cd-87ba-4e18-9de0-293621bdc9d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fddf77-a2f8-4487-b227-0e4e9f854c9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9b79cd-87ba-4e18-9de0-293621bdc9d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E8CF7B0-3C25-4B79-9694-B30D4585364D}">
  <ds:schemaRefs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terms/"/>
    <ds:schemaRef ds:uri="http://purl.org/dc/elements/1.1/"/>
    <ds:schemaRef ds:uri="929b79cd-87ba-4e18-9de0-293621bdc9d5"/>
    <ds:schemaRef ds:uri="cdfddf77-a2f8-4487-b227-0e4e9f854c93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22685CE7-1C4F-4166-8CCF-74E9CA8384D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dfddf77-a2f8-4487-b227-0e4e9f854c93"/>
    <ds:schemaRef ds:uri="929b79cd-87ba-4e18-9de0-293621bdc9d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20FB342-C992-4A8E-BC91-3D630206CA8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3167</TotalTime>
  <Words>74</Words>
  <Application>Microsoft Office PowerPoint</Application>
  <PresentationFormat>Widescreen</PresentationFormat>
  <Paragraphs>12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Lucida Calligraphy</vt:lpstr>
      <vt:lpstr>Times New Roman</vt:lpstr>
      <vt:lpstr>Verdana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Claire R Adams</dc:creator>
  <cp:lastModifiedBy>Katy Kinker</cp:lastModifiedBy>
  <cp:revision>501</cp:revision>
  <dcterms:created xsi:type="dcterms:W3CDTF">2023-02-14T19:49:30Z</dcterms:created>
  <dcterms:modified xsi:type="dcterms:W3CDTF">2024-04-17T01:58:45Z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4044bd30-2ed7-4c9d-9d12-46200872a97b_Enabled">
    <vt:lpwstr>true</vt:lpwstr>
  </property>
  <property fmtid="{D5CDD505-2E9C-101B-9397-08002B2CF9AE}" pid="3" name="MSIP_Label_4044bd30-2ed7-4c9d-9d12-46200872a97b_SetDate">
    <vt:lpwstr>2023-02-16T14:46:38Z</vt:lpwstr>
  </property>
  <property fmtid="{D5CDD505-2E9C-101B-9397-08002B2CF9AE}" pid="4" name="MSIP_Label_4044bd30-2ed7-4c9d-9d12-46200872a97b_Method">
    <vt:lpwstr>Standard</vt:lpwstr>
  </property>
  <property fmtid="{D5CDD505-2E9C-101B-9397-08002B2CF9AE}" pid="5" name="MSIP_Label_4044bd30-2ed7-4c9d-9d12-46200872a97b_Name">
    <vt:lpwstr>defa4170-0d19-0005-0004-bc88714345d2</vt:lpwstr>
  </property>
  <property fmtid="{D5CDD505-2E9C-101B-9397-08002B2CF9AE}" pid="6" name="MSIP_Label_4044bd30-2ed7-4c9d-9d12-46200872a97b_SiteId">
    <vt:lpwstr>4130bd39-7c53-419c-b1e5-8758d6d63f21</vt:lpwstr>
  </property>
  <property fmtid="{D5CDD505-2E9C-101B-9397-08002B2CF9AE}" pid="7" name="MSIP_Label_4044bd30-2ed7-4c9d-9d12-46200872a97b_ActionId">
    <vt:lpwstr>8f630ff4-b672-4882-88ed-04c7c102c7fb</vt:lpwstr>
  </property>
  <property fmtid="{D5CDD505-2E9C-101B-9397-08002B2CF9AE}" pid="8" name="MSIP_Label_4044bd30-2ed7-4c9d-9d12-46200872a97b_ContentBits">
    <vt:lpwstr>0</vt:lpwstr>
  </property>
  <property fmtid="{D5CDD505-2E9C-101B-9397-08002B2CF9AE}" pid="9" name="ContentTypeId">
    <vt:lpwstr>0x01010061E8022B6E4EE04C93AD0DA0B3B451CC</vt:lpwstr>
  </property>
</Properties>
</file>